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Montserrat" panose="00000500000000000000" pitchFamily="2" charset="0"/>
      <p:regular r:id="rId6"/>
    </p:embeddedFont>
    <p:embeddedFont>
      <p:font typeface="Montserrat Heavy" panose="020B0604020202020204" charset="0"/>
      <p:regular r:id="rId7"/>
    </p:embeddedFont>
    <p:embeddedFont>
      <p:font typeface="Oswald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6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73905" y="8182516"/>
            <a:ext cx="4905010" cy="1886385"/>
          </a:xfrm>
          <a:custGeom>
            <a:avLst/>
            <a:gdLst/>
            <a:ahLst/>
            <a:cxnLst/>
            <a:rect l="l" t="t" r="r" b="b"/>
            <a:pathLst>
              <a:path w="4905010" h="1886385">
                <a:moveTo>
                  <a:pt x="0" y="0"/>
                </a:moveTo>
                <a:lnTo>
                  <a:pt x="4905010" y="0"/>
                </a:lnTo>
                <a:lnTo>
                  <a:pt x="4905010" y="1886385"/>
                </a:lnTo>
                <a:lnTo>
                  <a:pt x="0" y="1886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8363246" y="8447699"/>
            <a:ext cx="3087736" cy="1335446"/>
          </a:xfrm>
          <a:custGeom>
            <a:avLst/>
            <a:gdLst/>
            <a:ahLst/>
            <a:cxnLst/>
            <a:rect l="l" t="t" r="r" b="b"/>
            <a:pathLst>
              <a:path w="3087736" h="1335446">
                <a:moveTo>
                  <a:pt x="0" y="0"/>
                </a:moveTo>
                <a:lnTo>
                  <a:pt x="3087737" y="0"/>
                </a:lnTo>
                <a:lnTo>
                  <a:pt x="3087737" y="1335446"/>
                </a:lnTo>
                <a:lnTo>
                  <a:pt x="0" y="1335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7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653946" cy="10287000"/>
          </a:xfrm>
          <a:custGeom>
            <a:avLst/>
            <a:gdLst/>
            <a:ahLst/>
            <a:cxnLst/>
            <a:rect l="l" t="t" r="r" b="b"/>
            <a:pathLst>
              <a:path w="7653946" h="10287000">
                <a:moveTo>
                  <a:pt x="0" y="0"/>
                </a:moveTo>
                <a:lnTo>
                  <a:pt x="7653946" y="0"/>
                </a:lnTo>
                <a:lnTo>
                  <a:pt x="76539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169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10450317" y="7602197"/>
            <a:ext cx="7352185" cy="845501"/>
          </a:xfrm>
          <a:custGeom>
            <a:avLst/>
            <a:gdLst/>
            <a:ahLst/>
            <a:cxnLst/>
            <a:rect l="l" t="t" r="r" b="b"/>
            <a:pathLst>
              <a:path w="7352185" h="845501">
                <a:moveTo>
                  <a:pt x="0" y="0"/>
                </a:moveTo>
                <a:lnTo>
                  <a:pt x="7352186" y="0"/>
                </a:lnTo>
                <a:lnTo>
                  <a:pt x="7352186" y="845502"/>
                </a:lnTo>
                <a:lnTo>
                  <a:pt x="0" y="8455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7036693" y="3272182"/>
            <a:ext cx="14559972" cy="281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25"/>
              </a:lnSpc>
            </a:pPr>
            <a:r>
              <a:rPr lang="en-US" sz="10500" b="1" spc="-651">
                <a:solidFill>
                  <a:srgbClr val="193E6C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“título”</a:t>
            </a:r>
          </a:p>
          <a:p>
            <a:pPr algn="l">
              <a:lnSpc>
                <a:spcPts val="5500"/>
              </a:lnSpc>
            </a:pPr>
            <a:r>
              <a:rPr lang="en-US" sz="4400" spc="-272">
                <a:solidFill>
                  <a:srgbClr val="193E6C"/>
                </a:solidFill>
                <a:latin typeface="Montserrat"/>
                <a:ea typeface="Montserrat"/>
                <a:cs typeface="Montserrat"/>
                <a:sym typeface="Montserrat"/>
              </a:rPr>
              <a:t>Nombre del autor(es) e Institución</a:t>
            </a:r>
          </a:p>
          <a:p>
            <a:pPr algn="just">
              <a:lnSpc>
                <a:spcPts val="3534"/>
              </a:lnSpc>
            </a:pPr>
            <a:endParaRPr lang="en-US" sz="4400" spc="-272">
              <a:solidFill>
                <a:srgbClr val="193E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877800" y="-185232"/>
            <a:ext cx="5626058" cy="4429242"/>
          </a:xfrm>
          <a:custGeom>
            <a:avLst/>
            <a:gdLst/>
            <a:ahLst/>
            <a:cxnLst/>
            <a:rect l="l" t="t" r="r" b="b"/>
            <a:pathLst>
              <a:path w="5626058" h="4429242">
                <a:moveTo>
                  <a:pt x="5626058" y="0"/>
                </a:moveTo>
                <a:lnTo>
                  <a:pt x="0" y="0"/>
                </a:lnTo>
                <a:lnTo>
                  <a:pt x="0" y="4429242"/>
                </a:lnTo>
                <a:lnTo>
                  <a:pt x="5626058" y="4429242"/>
                </a:lnTo>
                <a:lnTo>
                  <a:pt x="562605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-152400" y="6117494"/>
            <a:ext cx="4245678" cy="4245678"/>
          </a:xfrm>
          <a:custGeom>
            <a:avLst/>
            <a:gdLst/>
            <a:ahLst/>
            <a:cxnLst/>
            <a:rect l="l" t="t" r="r" b="b"/>
            <a:pathLst>
              <a:path w="4245678" h="4245678">
                <a:moveTo>
                  <a:pt x="0" y="0"/>
                </a:moveTo>
                <a:lnTo>
                  <a:pt x="4245677" y="0"/>
                </a:lnTo>
                <a:lnTo>
                  <a:pt x="4245677" y="4245678"/>
                </a:lnTo>
                <a:lnTo>
                  <a:pt x="0" y="4245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8715175" y="8483004"/>
            <a:ext cx="3087736" cy="1335446"/>
          </a:xfrm>
          <a:custGeom>
            <a:avLst/>
            <a:gdLst/>
            <a:ahLst/>
            <a:cxnLst/>
            <a:rect l="l" t="t" r="r" b="b"/>
            <a:pathLst>
              <a:path w="3087736" h="1335446">
                <a:moveTo>
                  <a:pt x="0" y="0"/>
                </a:moveTo>
                <a:lnTo>
                  <a:pt x="3087736" y="0"/>
                </a:lnTo>
                <a:lnTo>
                  <a:pt x="3087736" y="1335445"/>
                </a:lnTo>
                <a:lnTo>
                  <a:pt x="0" y="1335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7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12100696" y="8240333"/>
            <a:ext cx="4923107" cy="1893345"/>
          </a:xfrm>
          <a:custGeom>
            <a:avLst/>
            <a:gdLst/>
            <a:ahLst/>
            <a:cxnLst/>
            <a:rect l="l" t="t" r="r" b="b"/>
            <a:pathLst>
              <a:path w="4923107" h="1893345">
                <a:moveTo>
                  <a:pt x="0" y="0"/>
                </a:moveTo>
                <a:lnTo>
                  <a:pt x="4923107" y="0"/>
                </a:lnTo>
                <a:lnTo>
                  <a:pt x="4923107" y="1893345"/>
                </a:lnTo>
                <a:lnTo>
                  <a:pt x="0" y="18933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2242245" y="4252293"/>
            <a:ext cx="7282755" cy="1539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56"/>
              </a:lnSpc>
              <a:spcBef>
                <a:spcPct val="0"/>
              </a:spcBef>
            </a:pPr>
            <a:r>
              <a:rPr lang="en-US" sz="9326" b="1" spc="466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DESARROLLO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960" y="5767518"/>
            <a:ext cx="4732963" cy="4732963"/>
          </a:xfrm>
          <a:custGeom>
            <a:avLst/>
            <a:gdLst/>
            <a:ahLst/>
            <a:cxnLst/>
            <a:rect l="l" t="t" r="r" b="b"/>
            <a:pathLst>
              <a:path w="4732963" h="4732963">
                <a:moveTo>
                  <a:pt x="0" y="0"/>
                </a:moveTo>
                <a:lnTo>
                  <a:pt x="4732963" y="0"/>
                </a:lnTo>
                <a:lnTo>
                  <a:pt x="4732963" y="4732963"/>
                </a:lnTo>
                <a:lnTo>
                  <a:pt x="0" y="4732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 flipH="1">
            <a:off x="12042236" y="-266700"/>
            <a:ext cx="6489406" cy="5181600"/>
          </a:xfrm>
          <a:custGeom>
            <a:avLst/>
            <a:gdLst/>
            <a:ahLst/>
            <a:cxnLst/>
            <a:rect l="l" t="t" r="r" b="b"/>
            <a:pathLst>
              <a:path w="6842538" h="5386944">
                <a:moveTo>
                  <a:pt x="6842538" y="0"/>
                </a:moveTo>
                <a:lnTo>
                  <a:pt x="0" y="0"/>
                </a:lnTo>
                <a:lnTo>
                  <a:pt x="0" y="5386943"/>
                </a:lnTo>
                <a:lnTo>
                  <a:pt x="6842538" y="5386943"/>
                </a:lnTo>
                <a:lnTo>
                  <a:pt x="68425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8710858" y="8577244"/>
            <a:ext cx="3087736" cy="1335446"/>
          </a:xfrm>
          <a:custGeom>
            <a:avLst/>
            <a:gdLst/>
            <a:ahLst/>
            <a:cxnLst/>
            <a:rect l="l" t="t" r="r" b="b"/>
            <a:pathLst>
              <a:path w="3087736" h="1335446">
                <a:moveTo>
                  <a:pt x="0" y="0"/>
                </a:moveTo>
                <a:lnTo>
                  <a:pt x="3087736" y="0"/>
                </a:lnTo>
                <a:lnTo>
                  <a:pt x="3087736" y="1335446"/>
                </a:lnTo>
                <a:lnTo>
                  <a:pt x="0" y="1335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4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12042236" y="8202934"/>
            <a:ext cx="5419024" cy="2084066"/>
          </a:xfrm>
          <a:custGeom>
            <a:avLst/>
            <a:gdLst/>
            <a:ahLst/>
            <a:cxnLst/>
            <a:rect l="l" t="t" r="r" b="b"/>
            <a:pathLst>
              <a:path w="5419024" h="2084066">
                <a:moveTo>
                  <a:pt x="0" y="0"/>
                </a:moveTo>
                <a:lnTo>
                  <a:pt x="5419025" y="0"/>
                </a:lnTo>
                <a:lnTo>
                  <a:pt x="5419025" y="2084066"/>
                </a:lnTo>
                <a:lnTo>
                  <a:pt x="0" y="20840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2095767" y="4433757"/>
            <a:ext cx="7645803" cy="137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81"/>
              </a:lnSpc>
            </a:pPr>
            <a:r>
              <a:rPr lang="en-US" sz="8715" b="1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CONCLUSIONES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" r="-111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6" name="Group 6"/>
          <p:cNvGrpSpPr/>
          <p:nvPr/>
        </p:nvGrpSpPr>
        <p:grpSpPr>
          <a:xfrm>
            <a:off x="4758878" y="7578811"/>
            <a:ext cx="7821813" cy="488287"/>
            <a:chOff x="0" y="0"/>
            <a:chExt cx="10429083" cy="651049"/>
          </a:xfrm>
        </p:grpSpPr>
        <p:sp>
          <p:nvSpPr>
            <p:cNvPr id="7" name="Freeform 7"/>
            <p:cNvSpPr/>
            <p:nvPr/>
          </p:nvSpPr>
          <p:spPr>
            <a:xfrm>
              <a:off x="4303484" y="0"/>
              <a:ext cx="3625329" cy="651049"/>
            </a:xfrm>
            <a:custGeom>
              <a:avLst/>
              <a:gdLst/>
              <a:ahLst/>
              <a:cxnLst/>
              <a:rect l="l" t="t" r="r" b="b"/>
              <a:pathLst>
                <a:path w="3625329" h="651049">
                  <a:moveTo>
                    <a:pt x="0" y="0"/>
                  </a:moveTo>
                  <a:lnTo>
                    <a:pt x="3625329" y="0"/>
                  </a:lnTo>
                  <a:lnTo>
                    <a:pt x="3625329" y="651049"/>
                  </a:lnTo>
                  <a:lnTo>
                    <a:pt x="0" y="651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813768" y="129970"/>
              <a:ext cx="2218719" cy="381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6"/>
                </a:lnSpc>
                <a:spcBef>
                  <a:spcPct val="0"/>
                </a:spcBef>
              </a:pPr>
              <a:r>
                <a:rPr lang="en-US" sz="1846" b="1">
                  <a:solidFill>
                    <a:srgbClr val="193E6C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INPAE2026.UV.CL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085142" y="129968"/>
              <a:ext cx="2343942" cy="38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6"/>
                </a:lnSpc>
              </a:pPr>
              <a:r>
                <a:rPr lang="en-US" sz="1846" b="1">
                  <a:solidFill>
                    <a:srgbClr val="193E6C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@UVALPOCHILE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9968"/>
              <a:ext cx="4148116" cy="38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6"/>
                </a:lnSpc>
              </a:pPr>
              <a:r>
                <a:rPr lang="en-US" sz="1846" b="1">
                  <a:solidFill>
                    <a:srgbClr val="193E6C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@ADMINISTRACIONPUBLICAUV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6070172" y="2005138"/>
            <a:ext cx="5199223" cy="5481650"/>
          </a:xfrm>
          <a:custGeom>
            <a:avLst/>
            <a:gdLst/>
            <a:ahLst/>
            <a:cxnLst/>
            <a:rect l="l" t="t" r="r" b="b"/>
            <a:pathLst>
              <a:path w="5199223" h="5481650">
                <a:moveTo>
                  <a:pt x="0" y="0"/>
                </a:moveTo>
                <a:lnTo>
                  <a:pt x="5199223" y="0"/>
                </a:lnTo>
                <a:lnTo>
                  <a:pt x="5199223" y="5481650"/>
                </a:lnTo>
                <a:lnTo>
                  <a:pt x="0" y="54816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44008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2" name="Freeform 12"/>
          <p:cNvSpPr/>
          <p:nvPr/>
        </p:nvSpPr>
        <p:spPr>
          <a:xfrm>
            <a:off x="5903312" y="7822955"/>
            <a:ext cx="5532944" cy="2127878"/>
          </a:xfrm>
          <a:custGeom>
            <a:avLst/>
            <a:gdLst/>
            <a:ahLst/>
            <a:cxnLst/>
            <a:rect l="l" t="t" r="r" b="b"/>
            <a:pathLst>
              <a:path w="5532944" h="2127878">
                <a:moveTo>
                  <a:pt x="0" y="0"/>
                </a:moveTo>
                <a:lnTo>
                  <a:pt x="5532945" y="0"/>
                </a:lnTo>
                <a:lnTo>
                  <a:pt x="5532945" y="2127878"/>
                </a:lnTo>
                <a:lnTo>
                  <a:pt x="0" y="2127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454F247-5F9D-824C-E1A6-F33AFB1CE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4320"/>
            <a:ext cx="4476190" cy="20095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Personalizado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Montserrat</vt:lpstr>
      <vt:lpstr>Oswald Bold</vt:lpstr>
      <vt:lpstr>Montserrat Heavy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</dc:title>
  <cp:lastModifiedBy>Constanza Fuentes Hidalgo</cp:lastModifiedBy>
  <cp:revision>2</cp:revision>
  <dcterms:created xsi:type="dcterms:W3CDTF">2006-08-16T00:00:00Z</dcterms:created>
  <dcterms:modified xsi:type="dcterms:W3CDTF">2026-04-22T17:36:47Z</dcterms:modified>
  <dc:identifier>DAHHiJSWXvQ</dc:identifier>
</cp:coreProperties>
</file>